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52964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Redefining Fashion Engagement: Myntra GenZ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548187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Myntra GenZ, a fashion-forward platform, seeks to enhance its social shopping experience, fostering deeper engagement among young Indian audiences.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970752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944678"/>
            <a:ext cx="199834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Jhanvi Jain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76313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Lack of Meaningful Engagement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29076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4896" y="3383280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3290768"/>
            <a:ext cx="333517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Passive Consumption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824645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Today's youth are bombarded with information, leading to low retention and engagement on shopping platforms.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329076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11189" y="3383280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8240911" y="32907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Interaction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8240911" y="3824645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e-commerce platforms often lack interactive features, resulting in a disconnect between brands and consumers.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64037" y="55342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72" y="5626775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666280" y="553426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Social Proof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666280" y="6068139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Younger audiences rely heavily on social recommendations, but current platforms fail to provide a robust social experience.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7438668" y="553426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3925" y="5626775"/>
            <a:ext cx="24479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8240911" y="5534263"/>
            <a:ext cx="341233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Short Attention Spans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8240911" y="6068139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the age of fast-paced digital content, traditional shopping experiences struggle to capture and hold users' attention.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7657"/>
            <a:ext cx="1047119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Impact: Missed Opportunities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628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Decreased Conversion Rates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462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 engagement translates to lower conversion rates, impacting sales and revenue growth.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6283"/>
            <a:ext cx="37734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Brand Advocacy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886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Without engaging experiences, users are less likely to recommend the platform to their peers.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6283"/>
            <a:ext cx="319016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 of Market Share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886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Competitors are actively innovating, capturing the attention of GenZ and leaving Myntra behind.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22734"/>
            <a:ext cx="1276421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Social Shopping Integration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188012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2450068"/>
            <a:ext cx="415861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Shopping Experiences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26093" y="2983944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live video for fashion shows, product launches, and interactive sessions with influencers to create a real-time shopping experience.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7438668" y="2188012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0724" y="245006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Wardrobe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7700724" y="2983944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a virtual wardrobe to allow users to share their outfits, receive feedback, and discover new styling options, fostering a community within the app.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64037" y="4677966"/>
            <a:ext cx="6327815" cy="2628900"/>
          </a:xfrm>
          <a:prstGeom prst="roundRect">
            <a:avLst>
              <a:gd name="adj" fmla="val 4226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6093" y="4940022"/>
            <a:ext cx="5803702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Content &amp; Recommendations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126093" y="5859661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user data and AI to deliver personalized recommendations, product suggestions, and curated content based on individual preferences.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7438668" y="4677966"/>
            <a:ext cx="6327815" cy="2628900"/>
          </a:xfrm>
          <a:prstGeom prst="roundRect">
            <a:avLst>
              <a:gd name="adj" fmla="val 4226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00724" y="4940022"/>
            <a:ext cx="408110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Gamification and Rewards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7700724" y="5473898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gamified elements like challenges, rewards, and contests to incentivize engagement and encourage repeat visits.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446848" y="929402"/>
            <a:ext cx="7732038" cy="671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87"/>
              </a:lnSpc>
              <a:buNone/>
            </a:pPr>
            <a:r>
              <a:rPr lang="en-US" sz="422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 &amp; Implementation</a:t>
            </a:r>
            <a:endParaRPr lang="en-US" sz="4229" dirty="0"/>
          </a:p>
        </p:txBody>
      </p:sp>
      <p:sp>
        <p:nvSpPr>
          <p:cNvPr id="5" name="Shape 2"/>
          <p:cNvSpPr/>
          <p:nvPr/>
        </p:nvSpPr>
        <p:spPr>
          <a:xfrm>
            <a:off x="1446848" y="4493300"/>
            <a:ext cx="11736586" cy="42863"/>
          </a:xfrm>
          <a:prstGeom prst="roundRect">
            <a:avLst>
              <a:gd name="adj" fmla="val 225570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3708202" y="3741301"/>
            <a:ext cx="42863" cy="751999"/>
          </a:xfrm>
          <a:prstGeom prst="roundRect">
            <a:avLst>
              <a:gd name="adj" fmla="val 225570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3487936" y="4251603"/>
            <a:ext cx="483394" cy="483394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71411" y="4332089"/>
            <a:ext cx="116324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38"/>
              </a:lnSpc>
              <a:buNone/>
            </a:pPr>
            <a:r>
              <a:rPr lang="en-US" sz="25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38" dirty="0"/>
          </a:p>
        </p:txBody>
      </p:sp>
      <p:sp>
        <p:nvSpPr>
          <p:cNvPr id="9" name="Text 6"/>
          <p:cNvSpPr/>
          <p:nvPr/>
        </p:nvSpPr>
        <p:spPr>
          <a:xfrm>
            <a:off x="2170033" y="2030373"/>
            <a:ext cx="3119318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3"/>
              </a:lnSpc>
              <a:buNone/>
            </a:pPr>
            <a:r>
              <a:rPr lang="en-US" sz="21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Integration</a:t>
            </a:r>
            <a:endParaRPr lang="en-US" sz="2115" dirty="0"/>
          </a:p>
        </p:txBody>
      </p:sp>
      <p:sp>
        <p:nvSpPr>
          <p:cNvPr id="10" name="Text 7"/>
          <p:cNvSpPr/>
          <p:nvPr/>
        </p:nvSpPr>
        <p:spPr>
          <a:xfrm>
            <a:off x="1661636" y="2494955"/>
            <a:ext cx="4136112" cy="1031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APIs for live streaming, social media sharing, and AI-powered recommendations.</a:t>
            </a:r>
            <a:endParaRPr lang="en-US" sz="1692" dirty="0"/>
          </a:p>
        </p:txBody>
      </p:sp>
      <p:sp>
        <p:nvSpPr>
          <p:cNvPr id="11" name="Shape 8"/>
          <p:cNvSpPr/>
          <p:nvPr/>
        </p:nvSpPr>
        <p:spPr>
          <a:xfrm>
            <a:off x="6098500" y="4493300"/>
            <a:ext cx="42863" cy="751999"/>
          </a:xfrm>
          <a:prstGeom prst="roundRect">
            <a:avLst>
              <a:gd name="adj" fmla="val 225570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5878235" y="4251603"/>
            <a:ext cx="483394" cy="483394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028373" y="4332089"/>
            <a:ext cx="183118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38"/>
              </a:lnSpc>
              <a:buNone/>
            </a:pPr>
            <a:r>
              <a:rPr lang="en-US" sz="25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38" dirty="0"/>
          </a:p>
        </p:txBody>
      </p:sp>
      <p:sp>
        <p:nvSpPr>
          <p:cNvPr id="14" name="Text 11"/>
          <p:cNvSpPr/>
          <p:nvPr/>
        </p:nvSpPr>
        <p:spPr>
          <a:xfrm>
            <a:off x="4051816" y="5460087"/>
            <a:ext cx="4136231" cy="67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43"/>
              </a:lnSpc>
              <a:buNone/>
            </a:pPr>
            <a:r>
              <a:rPr lang="en-US" sz="21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&amp; Experience Design</a:t>
            </a:r>
            <a:endParaRPr lang="en-US" sz="2115" dirty="0"/>
          </a:p>
        </p:txBody>
      </p:sp>
      <p:sp>
        <p:nvSpPr>
          <p:cNvPr id="15" name="Text 12"/>
          <p:cNvSpPr/>
          <p:nvPr/>
        </p:nvSpPr>
        <p:spPr>
          <a:xfrm>
            <a:off x="4051816" y="6260425"/>
            <a:ext cx="4136231" cy="1031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Designing an intuitive and engaging user interface that seamlessly integrates social features into the shopping experience.</a:t>
            </a:r>
            <a:endParaRPr lang="en-US" sz="1692" dirty="0"/>
          </a:p>
        </p:txBody>
      </p:sp>
      <p:sp>
        <p:nvSpPr>
          <p:cNvPr id="16" name="Shape 13"/>
          <p:cNvSpPr/>
          <p:nvPr/>
        </p:nvSpPr>
        <p:spPr>
          <a:xfrm>
            <a:off x="8488799" y="3741301"/>
            <a:ext cx="42863" cy="751999"/>
          </a:xfrm>
          <a:prstGeom prst="roundRect">
            <a:avLst>
              <a:gd name="adj" fmla="val 225570"/>
            </a:avLst>
          </a:prstGeom>
          <a:solidFill>
            <a:srgbClr val="552C86"/>
          </a:solidFill>
          <a:ln/>
        </p:spPr>
      </p:sp>
      <p:sp>
        <p:nvSpPr>
          <p:cNvPr id="17" name="Shape 14"/>
          <p:cNvSpPr/>
          <p:nvPr/>
        </p:nvSpPr>
        <p:spPr>
          <a:xfrm>
            <a:off x="8268533" y="4251603"/>
            <a:ext cx="483394" cy="483394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419267" y="4332089"/>
            <a:ext cx="181808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38"/>
              </a:lnSpc>
              <a:buNone/>
            </a:pPr>
            <a:r>
              <a:rPr lang="en-US" sz="25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38" dirty="0"/>
          </a:p>
        </p:txBody>
      </p:sp>
      <p:sp>
        <p:nvSpPr>
          <p:cNvPr id="19" name="Text 16"/>
          <p:cNvSpPr/>
          <p:nvPr/>
        </p:nvSpPr>
        <p:spPr>
          <a:xfrm>
            <a:off x="6935867" y="2030373"/>
            <a:ext cx="3148608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3"/>
              </a:lnSpc>
              <a:buNone/>
            </a:pPr>
            <a:r>
              <a:rPr lang="en-US" sz="21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&amp; Promotion</a:t>
            </a:r>
            <a:endParaRPr lang="en-US" sz="2115" dirty="0"/>
          </a:p>
        </p:txBody>
      </p:sp>
      <p:sp>
        <p:nvSpPr>
          <p:cNvPr id="20" name="Text 17"/>
          <p:cNvSpPr/>
          <p:nvPr/>
        </p:nvSpPr>
        <p:spPr>
          <a:xfrm>
            <a:off x="6442115" y="2494955"/>
            <a:ext cx="4136231" cy="1031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Launching a comprehensive marketing campaign to promote the new features and highlight the social shopping experience.</a:t>
            </a:r>
            <a:endParaRPr lang="en-US" sz="1692" dirty="0"/>
          </a:p>
        </p:txBody>
      </p:sp>
      <p:sp>
        <p:nvSpPr>
          <p:cNvPr id="21" name="Shape 18"/>
          <p:cNvSpPr/>
          <p:nvPr/>
        </p:nvSpPr>
        <p:spPr>
          <a:xfrm>
            <a:off x="10879098" y="4493300"/>
            <a:ext cx="42863" cy="751999"/>
          </a:xfrm>
          <a:prstGeom prst="roundRect">
            <a:avLst>
              <a:gd name="adj" fmla="val 225570"/>
            </a:avLst>
          </a:prstGeom>
          <a:solidFill>
            <a:srgbClr val="552C86"/>
          </a:solidFill>
          <a:ln/>
        </p:spPr>
      </p:sp>
      <p:sp>
        <p:nvSpPr>
          <p:cNvPr id="22" name="Shape 19"/>
          <p:cNvSpPr/>
          <p:nvPr/>
        </p:nvSpPr>
        <p:spPr>
          <a:xfrm>
            <a:off x="10658832" y="4251603"/>
            <a:ext cx="483394" cy="483394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793968" y="4332089"/>
            <a:ext cx="213003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38"/>
              </a:lnSpc>
              <a:buNone/>
            </a:pPr>
            <a:r>
              <a:rPr lang="en-US" sz="25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38" dirty="0"/>
          </a:p>
        </p:txBody>
      </p:sp>
      <p:sp>
        <p:nvSpPr>
          <p:cNvPr id="24" name="Text 21"/>
          <p:cNvSpPr/>
          <p:nvPr/>
        </p:nvSpPr>
        <p:spPr>
          <a:xfrm>
            <a:off x="9486305" y="5460087"/>
            <a:ext cx="2828330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3"/>
              </a:lnSpc>
              <a:buNone/>
            </a:pPr>
            <a:r>
              <a:rPr lang="en-US" sz="21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Building</a:t>
            </a:r>
            <a:endParaRPr lang="en-US" sz="2115" dirty="0"/>
          </a:p>
        </p:txBody>
      </p:sp>
      <p:sp>
        <p:nvSpPr>
          <p:cNvPr id="25" name="Text 22"/>
          <p:cNvSpPr/>
          <p:nvPr/>
        </p:nvSpPr>
        <p:spPr>
          <a:xfrm>
            <a:off x="8832413" y="5924669"/>
            <a:ext cx="4136231" cy="1375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07"/>
              </a:lnSpc>
              <a:buNone/>
            </a:pPr>
            <a:r>
              <a:rPr lang="en-US" sz="169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Encouraging user participation through contests, influencer collaborations, and creating a dedicated space for user-generated content.</a:t>
            </a:r>
            <a:endParaRPr lang="en-US" sz="1692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216938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Benefits: Enhanced Engagement, Increased Conversion</a:t>
            </a:r>
            <a:endParaRPr lang="en-US" sz="486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253740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117777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User Acquisition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5037415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Attracting a larger audience by offering a unique and engaging shopping experience.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89" y="3253740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82189" y="4117777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Customer Loyalty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4182189" y="5037415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a stronger connection with users through social interaction and personalized experiences.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3253740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342" y="4117777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Conversion Rates</a:t>
            </a:r>
            <a:endParaRPr lang="en-US" sz="2430" dirty="0"/>
          </a:p>
        </p:txBody>
      </p:sp>
      <p:sp>
        <p:nvSpPr>
          <p:cNvPr id="13" name="Text 7"/>
          <p:cNvSpPr/>
          <p:nvPr/>
        </p:nvSpPr>
        <p:spPr>
          <a:xfrm>
            <a:off x="7500342" y="5037415"/>
            <a:ext cx="294786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Driving sales and revenue growth by encouraging users to make purchases through interactive and engaging content.</a:t>
            </a:r>
            <a:endParaRPr lang="en-US" sz="194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495" y="3253740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8495" y="4117777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Brand Image</a:t>
            </a:r>
            <a:endParaRPr lang="en-US" sz="2430" dirty="0"/>
          </a:p>
        </p:txBody>
      </p:sp>
      <p:sp>
        <p:nvSpPr>
          <p:cNvPr id="16" name="Text 9"/>
          <p:cNvSpPr/>
          <p:nvPr/>
        </p:nvSpPr>
        <p:spPr>
          <a:xfrm>
            <a:off x="10818495" y="5037415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Positioning Myntra as the go-to destination for fashion-conscious young adults in India.</a:t>
            </a:r>
            <a:endParaRPr lang="en-US" sz="1944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2024-06-27T12:31:58Z</dcterms:created>
  <dcterms:modified xsi:type="dcterms:W3CDTF">2024-06-27T12:31:58Z</dcterms:modified>
</cp:coreProperties>
</file>